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63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5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58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0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6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F1D6C-CBBD-4074-B25C-E2F027059B84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8385-6DE3-4342-9BF3-9A567FD76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Users\saras\Documents\Dem Pol.  Class X\Outcomes of a democracy\image 1.jpg"/>
          <p:cNvPicPr>
            <a:picLocks noChangeAspect="1" noChangeArrowheads="1"/>
          </p:cNvPicPr>
          <p:nvPr/>
        </p:nvPicPr>
        <p:blipFill>
          <a:blip r:embed="rId2"/>
          <a:srcRect t="-39583" b="39583"/>
          <a:stretch>
            <a:fillRect/>
          </a:stretch>
        </p:blipFill>
        <p:spPr bwMode="auto">
          <a:xfrm>
            <a:off x="0" y="-1000156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C:\Users\saras\Documents\Dem Pol.  Class X\Outcomes of a democracy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C:\Users\saras\Documents\Dem Pol.  Class X\Outcomes of a democracy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 descr="C:\Users\saras\Documents\Dem Pol.  Class X\Outcomes of a democracy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C:\Users\saras\Documents\Dem Pol.  Class X\Outcomes of a democracy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C:\Users\saras\Documents\Dem Pol.  Class X\Outcomes of a democracy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saras\Documents\Dem Pol.  Class X\Outcomes of a democracy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C:\Users\saras\Documents\Dem Pol.  Class X\Outcomes of a democracy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C:\Users\saras\Documents\Dem Pol.  Class X\Outcomes of a democracy\imag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saras\Documents\Dem Pol.  Class X\Outcomes of a democracy\imag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C:\Users\saras\Documents\Dem Pol.  Class X\Outcomes of a democracy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C:\Users\saras\Documents\Dem Pol.  Class X\Outcomes of a democracy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C:\Users\saras\Documents\Dem Pol.  Class X\Outcomes of a democracy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C:\Users\saras\Documents\Dem Pol.  Class X\Outcomes of a democracy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C:\Users\saras\Documents\Dem Pol.  Class X\Outcomes of a democracy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C:\Users\saras\Documents\Dem Pol.  Class X\Outcomes of a democracy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saras</dc:creator>
  <cp:lastModifiedBy>sns</cp:lastModifiedBy>
  <cp:revision>1</cp:revision>
  <dcterms:created xsi:type="dcterms:W3CDTF">2020-11-19T05:39:31Z</dcterms:created>
  <dcterms:modified xsi:type="dcterms:W3CDTF">2023-02-04T06:08:09Z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7a59dd10d9c3410aaa004521de3ec923</vt:lpwstr>
  </property>
</Properties>
</file>